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0373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9284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380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3392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72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3167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890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805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878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8497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820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0792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SC 1-6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835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Modulador e </a:t>
            </a:r>
            <a:r>
              <a:rPr lang="pt-BR" dirty="0" err="1" smtClean="0"/>
              <a:t>Demodulador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Modulação é o processo pelo qual alteramos, isolada ou conjuntamente, as características básicas( amplitude, frequência e fase) de uma onda portadora.</a:t>
            </a:r>
          </a:p>
          <a:p>
            <a:r>
              <a:rPr lang="pt-BR" dirty="0" smtClean="0"/>
              <a:t>O que ocorre é a impressão do sinal digital na onda portadora pela variação de suas características, e esta transporta o sinal até o destino.</a:t>
            </a:r>
          </a:p>
          <a:p>
            <a:r>
              <a:rPr lang="pt-BR" dirty="0" smtClean="0"/>
              <a:t>O modulador atua na transmissão, enquanto na recepção o processo inverso é feito pelo </a:t>
            </a:r>
            <a:r>
              <a:rPr lang="pt-BR" dirty="0" err="1" smtClean="0"/>
              <a:t>demodulador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115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Modulação ASK(Chaveamento)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A modulação ASK (Amplitude Shift </a:t>
            </a:r>
            <a:r>
              <a:rPr lang="pt-BR" dirty="0" err="1" smtClean="0"/>
              <a:t>Keying</a:t>
            </a:r>
            <a:r>
              <a:rPr lang="pt-BR" dirty="0" smtClean="0"/>
              <a:t>) consiste na alteração da característica da amplitude da onda portadora, em função da informação digital.</a:t>
            </a:r>
          </a:p>
          <a:p>
            <a:r>
              <a:rPr lang="pt-BR" dirty="0" smtClean="0"/>
              <a:t>Podemos observar que, quando o sinal está no nível alto “1”, é enviado o sinal mais alto de amplitude da onda portadora e, usando o sinal digital está no nível 0 (baixo), assume o nível mais alto da amplificação.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0700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b="1" dirty="0" smtClean="0"/>
              <a:t>Modulação em Amplitude (ASK)</a:t>
            </a:r>
            <a:endParaRPr lang="pt-BR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7724775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773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Modulação em frequência (FSK)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O processo de modulação FSK( </a:t>
            </a:r>
            <a:r>
              <a:rPr lang="pt-BR" dirty="0" err="1" smtClean="0"/>
              <a:t>Frequency</a:t>
            </a:r>
            <a:r>
              <a:rPr lang="pt-BR" dirty="0" smtClean="0"/>
              <a:t> Shift </a:t>
            </a:r>
            <a:r>
              <a:rPr lang="pt-BR" dirty="0" err="1" smtClean="0"/>
              <a:t>Keying</a:t>
            </a:r>
            <a:r>
              <a:rPr lang="pt-BR" dirty="0" smtClean="0"/>
              <a:t>) consiste em variar a frequência da onda portadora em função do sinal digital.</a:t>
            </a:r>
          </a:p>
          <a:p>
            <a:r>
              <a:rPr lang="pt-BR" dirty="0" smtClean="0"/>
              <a:t>A amplitude será mantida constante e, quando ocorrer nível “1”, a frequência aplicada será a frequência da portadora menos uma frequência de desvio (</a:t>
            </a:r>
            <a:r>
              <a:rPr lang="pt-BR" dirty="0" err="1" smtClean="0"/>
              <a:t>fp-fd</a:t>
            </a:r>
            <a:r>
              <a:rPr lang="pt-BR" dirty="0" smtClean="0"/>
              <a:t>).</a:t>
            </a:r>
          </a:p>
          <a:p>
            <a:r>
              <a:rPr lang="pt-BR" dirty="0" smtClean="0"/>
              <a:t>Quando ocorrer o nível”0”, a frequência aplicada será a frequência da portadora mais a frequência de desvio (</a:t>
            </a:r>
            <a:r>
              <a:rPr lang="pt-BR" dirty="0" err="1" smtClean="0"/>
              <a:t>fp+fd</a:t>
            </a:r>
            <a:r>
              <a:rPr lang="pt-BR" dirty="0" smtClean="0"/>
              <a:t>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768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8541460" cy="503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044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Modulação em fase por chaveamento (PSK)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A modulação em fase por chaveamento (PSK- </a:t>
            </a:r>
            <a:r>
              <a:rPr lang="pt-BR" dirty="0" err="1" smtClean="0"/>
              <a:t>Phase</a:t>
            </a:r>
            <a:r>
              <a:rPr lang="pt-BR" dirty="0" smtClean="0"/>
              <a:t> Shift </a:t>
            </a:r>
            <a:r>
              <a:rPr lang="pt-BR" dirty="0" err="1" smtClean="0"/>
              <a:t>Keying</a:t>
            </a:r>
            <a:r>
              <a:rPr lang="pt-BR" dirty="0" smtClean="0"/>
              <a:t>) é um processo em que se altera a fase da portadora em função do sinal digital de entrada.</a:t>
            </a:r>
          </a:p>
          <a:p>
            <a:r>
              <a:rPr lang="pt-BR" dirty="0" smtClean="0"/>
              <a:t>A figura abaixo mostra um tipo de modulação em fase do modo diferenciado. Quando há transição de nível lógico de “1” para “0” ou de “0” para “1” e, têm-se uma mudança de 180 graus em relação ao ângulo anterior.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3651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8180"/>
            <a:ext cx="5160750" cy="610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376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Deslocamento da fase em função de um sinal digital</a:t>
            </a:r>
            <a:endParaRPr lang="pt-BR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56792"/>
            <a:ext cx="6208840" cy="510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9342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Fatores de Degradação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São fatores que alteram a qualidade do sinal que está sendo transmitido num meio de comunicação. Podem ser classificados em sistemáticos ou aleatórios.</a:t>
            </a:r>
          </a:p>
          <a:p>
            <a:r>
              <a:rPr lang="pt-BR" b="1" dirty="0" smtClean="0"/>
              <a:t>Fatores de degradação sistemáticos </a:t>
            </a:r>
            <a:r>
              <a:rPr lang="pt-BR" dirty="0" smtClean="0"/>
              <a:t>são fatores inerentes ao meio de transmissão que podem ser compensados por ações externas.</a:t>
            </a:r>
          </a:p>
          <a:p>
            <a:r>
              <a:rPr lang="pt-BR" b="1" dirty="0" smtClean="0"/>
              <a:t>Fatores de degradação aleatórios </a:t>
            </a:r>
            <a:r>
              <a:rPr lang="pt-BR" dirty="0" smtClean="0"/>
              <a:t>são fatores cuja ocorrência não se pode prever, o que dificulta qualquer ação corretiva.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1830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Fatores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416999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835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Fatores Sistemáticos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Distorção de amplitude</a:t>
            </a:r>
          </a:p>
          <a:p>
            <a:r>
              <a:rPr lang="pt-BR" dirty="0" smtClean="0"/>
              <a:t>Distorção de fase</a:t>
            </a:r>
          </a:p>
          <a:p>
            <a:r>
              <a:rPr lang="pt-BR" dirty="0" smtClean="0"/>
              <a:t>Desvio de frequência</a:t>
            </a:r>
          </a:p>
          <a:p>
            <a:r>
              <a:rPr lang="pt-BR" dirty="0" smtClean="0"/>
              <a:t>Ruído Branco</a:t>
            </a:r>
          </a:p>
          <a:p>
            <a:pPr marL="0" indent="0">
              <a:buNone/>
            </a:pPr>
            <a:r>
              <a:rPr lang="pt-BR" b="1" dirty="0" smtClean="0"/>
              <a:t>Distorção de amplitude- </a:t>
            </a:r>
            <a:r>
              <a:rPr lang="pt-BR" dirty="0" smtClean="0"/>
              <a:t>é o evento pelo qual um sinal perde amplitude ao longo de um meio, criando na recepção dificuldades de reconhecimento do sinal.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0592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b="1" dirty="0" smtClean="0"/>
              <a:t>Distorção de Fase </a:t>
            </a:r>
            <a:r>
              <a:rPr lang="pt-BR" dirty="0" smtClean="0"/>
              <a:t>– é a alteração do ângulo de fase de um sinal ao longo do meio. A distorção de fase assume grande importância nas modulações DPSK.</a:t>
            </a:r>
          </a:p>
          <a:p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767715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77" y="4365104"/>
            <a:ext cx="699135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203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71500" y="476672"/>
            <a:ext cx="8115300" cy="5649491"/>
          </a:xfrm>
        </p:spPr>
        <p:txBody>
          <a:bodyPr>
            <a:normAutofit fontScale="92500" lnSpcReduction="10000"/>
          </a:bodyPr>
          <a:lstStyle/>
          <a:p>
            <a:r>
              <a:rPr lang="pt-BR" b="1" dirty="0" smtClean="0"/>
              <a:t>Distorção de frequência </a:t>
            </a:r>
            <a:r>
              <a:rPr lang="pt-BR" dirty="0" smtClean="0"/>
              <a:t>– variação de frequência que um sinal sofre ao longo de um meio. </a:t>
            </a:r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b="1" dirty="0" smtClean="0"/>
              <a:t>Ruído Branco </a:t>
            </a:r>
            <a:r>
              <a:rPr lang="pt-BR" dirty="0" smtClean="0"/>
              <a:t>- É uma quantidade de potência indesejada sempre presente em um meio. Ruído branco é a composição de sinais (</a:t>
            </a:r>
            <a:r>
              <a:rPr lang="pt-BR" dirty="0" err="1" smtClean="0"/>
              <a:t>fase,frequência</a:t>
            </a:r>
            <a:r>
              <a:rPr lang="pt-BR" dirty="0" smtClean="0"/>
              <a:t> e amplitude) normalmente gerados pela movimentação térmica nos materiais que compõem os meios de transmissão.</a:t>
            </a:r>
            <a:endParaRPr lang="pt-BR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700808"/>
            <a:ext cx="800100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821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0648"/>
            <a:ext cx="6060528" cy="6505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7583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526</Words>
  <Application>Microsoft Office PowerPoint</Application>
  <PresentationFormat>Apresentação na tela (4:3)</PresentationFormat>
  <Paragraphs>55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Tema do Office</vt:lpstr>
      <vt:lpstr>SC 1-6</vt:lpstr>
      <vt:lpstr>Modulador e Demodulador</vt:lpstr>
      <vt:lpstr>Modulação ASK(Chaveamento)</vt:lpstr>
      <vt:lpstr> Modulação em Amplitude (ASK)</vt:lpstr>
      <vt:lpstr>Modulação em frequência (FSK)</vt:lpstr>
      <vt:lpstr>     </vt:lpstr>
      <vt:lpstr>Modulação em fase por chaveamento (PSK)</vt:lpstr>
      <vt:lpstr>   </vt:lpstr>
      <vt:lpstr>Deslocamento da fase em função de um sinal digital</vt:lpstr>
      <vt:lpstr>Fatores de Degradação</vt:lpstr>
      <vt:lpstr>Fatores</vt:lpstr>
      <vt:lpstr>Fatores Sistemáticos</vt:lpstr>
      <vt:lpstr>    </vt:lpstr>
      <vt:lpstr>   </vt:lpstr>
      <vt:lpstr>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 1</dc:title>
  <dc:creator>AECIO</dc:creator>
  <cp:lastModifiedBy>AECIO</cp:lastModifiedBy>
  <cp:revision>22</cp:revision>
  <dcterms:created xsi:type="dcterms:W3CDTF">2020-06-18T15:52:55Z</dcterms:created>
  <dcterms:modified xsi:type="dcterms:W3CDTF">2020-07-01T06:02:12Z</dcterms:modified>
</cp:coreProperties>
</file>